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9" r:id="rId2"/>
    <p:sldId id="297" r:id="rId3"/>
    <p:sldId id="299" r:id="rId4"/>
    <p:sldId id="300" r:id="rId5"/>
    <p:sldId id="30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8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116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5816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reconnais des solides dans mon environnement proche.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Associe les solides et les photos.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D8DE6D7F-3A12-95F0-DEC3-137F6F356C6A}"/>
              </a:ext>
            </a:extLst>
          </p:cNvPr>
          <p:cNvSpPr/>
          <p:nvPr/>
        </p:nvSpPr>
        <p:spPr>
          <a:xfrm>
            <a:off x="561145" y="1501830"/>
            <a:ext cx="2411683" cy="1057132"/>
          </a:xfrm>
          <a:prstGeom prst="cube">
            <a:avLst>
              <a:gd name="adj" fmla="val 31316"/>
            </a:avLst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Cylindre 9">
            <a:extLst>
              <a:ext uri="{FF2B5EF4-FFF2-40B4-BE49-F238E27FC236}">
                <a16:creationId xmlns:a16="http://schemas.microsoft.com/office/drawing/2014/main" id="{DC051033-1996-C56C-809A-0C1BF2D6F763}"/>
              </a:ext>
            </a:extLst>
          </p:cNvPr>
          <p:cNvSpPr/>
          <p:nvPr/>
        </p:nvSpPr>
        <p:spPr>
          <a:xfrm>
            <a:off x="914037" y="4639293"/>
            <a:ext cx="1251231" cy="1666504"/>
          </a:xfrm>
          <a:prstGeom prst="can">
            <a:avLst>
              <a:gd name="adj" fmla="val 36783"/>
            </a:avLst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8F41514-5BE2-6828-6C72-10BCE0D371AF}"/>
              </a:ext>
            </a:extLst>
          </p:cNvPr>
          <p:cNvSpPr txBox="1"/>
          <p:nvPr/>
        </p:nvSpPr>
        <p:spPr>
          <a:xfrm>
            <a:off x="3030305" y="5296724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AEB19A42-3E61-237D-E179-F88C2DF8A736}"/>
              </a:ext>
            </a:extLst>
          </p:cNvPr>
          <p:cNvSpPr/>
          <p:nvPr/>
        </p:nvSpPr>
        <p:spPr>
          <a:xfrm>
            <a:off x="993205" y="3075542"/>
            <a:ext cx="1251231" cy="1187353"/>
          </a:xfrm>
          <a:prstGeom prst="cube">
            <a:avLst>
              <a:gd name="adj" fmla="val 24590"/>
            </a:avLst>
          </a:prstGeom>
          <a:solidFill>
            <a:srgbClr val="FF00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C21B07A-3F1B-3C2D-CE33-E10FF177CD5F}"/>
              </a:ext>
            </a:extLst>
          </p:cNvPr>
          <p:cNvSpPr txBox="1"/>
          <p:nvPr/>
        </p:nvSpPr>
        <p:spPr>
          <a:xfrm>
            <a:off x="3030305" y="1817767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473D095-E304-780C-2864-515F16FE70D8}"/>
              </a:ext>
            </a:extLst>
          </p:cNvPr>
          <p:cNvSpPr txBox="1"/>
          <p:nvPr/>
        </p:nvSpPr>
        <p:spPr>
          <a:xfrm>
            <a:off x="3030305" y="3436936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1390CF61-6EAD-2105-5C08-713EFD243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797" y="3103747"/>
            <a:ext cx="2034639" cy="149100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AC1DDA17-961D-6B7D-D283-FB2FD83942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60" y="4741155"/>
            <a:ext cx="1546583" cy="1742629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97244927-CD56-B3B3-33DE-7DA68EC44B91}"/>
              </a:ext>
            </a:extLst>
          </p:cNvPr>
          <p:cNvSpPr txBox="1"/>
          <p:nvPr/>
        </p:nvSpPr>
        <p:spPr>
          <a:xfrm>
            <a:off x="5982327" y="1807531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8E084F7-6C64-E6FA-C8EE-50EEBA01F5C6}"/>
              </a:ext>
            </a:extLst>
          </p:cNvPr>
          <p:cNvSpPr txBox="1"/>
          <p:nvPr/>
        </p:nvSpPr>
        <p:spPr>
          <a:xfrm>
            <a:off x="5982327" y="3395818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28F7A8E-B245-7561-C714-8593759CFE2A}"/>
              </a:ext>
            </a:extLst>
          </p:cNvPr>
          <p:cNvSpPr txBox="1"/>
          <p:nvPr/>
        </p:nvSpPr>
        <p:spPr>
          <a:xfrm>
            <a:off x="6031808" y="5262571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</a:t>
            </a:r>
          </a:p>
        </p:txBody>
      </p:sp>
      <p:pic>
        <p:nvPicPr>
          <p:cNvPr id="4" name="Image 3" descr="Une image contenant cylindre, objets en métal, argent, métal&#10;&#10;Le contenu généré par l’IA peut être incorrect.">
            <a:extLst>
              <a:ext uri="{FF2B5EF4-FFF2-40B4-BE49-F238E27FC236}">
                <a16:creationId xmlns:a16="http://schemas.microsoft.com/office/drawing/2014/main" id="{1C9D5412-18D9-F668-DBCE-E2A2AF9AA6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046" t="1747" r="25464" b="2795"/>
          <a:stretch/>
        </p:blipFill>
        <p:spPr>
          <a:xfrm>
            <a:off x="6647313" y="1119064"/>
            <a:ext cx="1071009" cy="153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D8DE6D7F-3A12-95F0-DEC3-137F6F356C6A}"/>
              </a:ext>
            </a:extLst>
          </p:cNvPr>
          <p:cNvSpPr/>
          <p:nvPr/>
        </p:nvSpPr>
        <p:spPr>
          <a:xfrm>
            <a:off x="561145" y="1501830"/>
            <a:ext cx="2411683" cy="1057132"/>
          </a:xfrm>
          <a:prstGeom prst="cube">
            <a:avLst>
              <a:gd name="adj" fmla="val 31316"/>
            </a:avLst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Cylindre 9">
            <a:extLst>
              <a:ext uri="{FF2B5EF4-FFF2-40B4-BE49-F238E27FC236}">
                <a16:creationId xmlns:a16="http://schemas.microsoft.com/office/drawing/2014/main" id="{DC051033-1996-C56C-809A-0C1BF2D6F763}"/>
              </a:ext>
            </a:extLst>
          </p:cNvPr>
          <p:cNvSpPr/>
          <p:nvPr/>
        </p:nvSpPr>
        <p:spPr>
          <a:xfrm>
            <a:off x="914037" y="4639293"/>
            <a:ext cx="1251231" cy="1666504"/>
          </a:xfrm>
          <a:prstGeom prst="can">
            <a:avLst>
              <a:gd name="adj" fmla="val 36783"/>
            </a:avLst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8F41514-5BE2-6828-6C72-10BCE0D371AF}"/>
              </a:ext>
            </a:extLst>
          </p:cNvPr>
          <p:cNvSpPr txBox="1"/>
          <p:nvPr/>
        </p:nvSpPr>
        <p:spPr>
          <a:xfrm>
            <a:off x="3030305" y="5296724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AEB19A42-3E61-237D-E179-F88C2DF8A736}"/>
              </a:ext>
            </a:extLst>
          </p:cNvPr>
          <p:cNvSpPr/>
          <p:nvPr/>
        </p:nvSpPr>
        <p:spPr>
          <a:xfrm>
            <a:off x="993205" y="3075542"/>
            <a:ext cx="1251231" cy="1187353"/>
          </a:xfrm>
          <a:prstGeom prst="cube">
            <a:avLst>
              <a:gd name="adj" fmla="val 24590"/>
            </a:avLst>
          </a:prstGeom>
          <a:solidFill>
            <a:srgbClr val="FF00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C21B07A-3F1B-3C2D-CE33-E10FF177CD5F}"/>
              </a:ext>
            </a:extLst>
          </p:cNvPr>
          <p:cNvSpPr txBox="1"/>
          <p:nvPr/>
        </p:nvSpPr>
        <p:spPr>
          <a:xfrm>
            <a:off x="3030305" y="1817767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473D095-E304-780C-2864-515F16FE70D8}"/>
              </a:ext>
            </a:extLst>
          </p:cNvPr>
          <p:cNvSpPr txBox="1"/>
          <p:nvPr/>
        </p:nvSpPr>
        <p:spPr>
          <a:xfrm>
            <a:off x="3030305" y="3436936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1390CF61-6EAD-2105-5C08-713EFD243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797" y="3103747"/>
            <a:ext cx="2034639" cy="149100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AC1DDA17-961D-6B7D-D283-FB2FD83942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60" y="4741155"/>
            <a:ext cx="1546583" cy="1742629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97244927-CD56-B3B3-33DE-7DA68EC44B91}"/>
              </a:ext>
            </a:extLst>
          </p:cNvPr>
          <p:cNvSpPr txBox="1"/>
          <p:nvPr/>
        </p:nvSpPr>
        <p:spPr>
          <a:xfrm>
            <a:off x="5982327" y="1807531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8E084F7-6C64-E6FA-C8EE-50EEBA01F5C6}"/>
              </a:ext>
            </a:extLst>
          </p:cNvPr>
          <p:cNvSpPr txBox="1"/>
          <p:nvPr/>
        </p:nvSpPr>
        <p:spPr>
          <a:xfrm>
            <a:off x="5982327" y="3395818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28F7A8E-B245-7561-C714-8593759CFE2A}"/>
              </a:ext>
            </a:extLst>
          </p:cNvPr>
          <p:cNvSpPr txBox="1"/>
          <p:nvPr/>
        </p:nvSpPr>
        <p:spPr>
          <a:xfrm>
            <a:off x="6031808" y="5262571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D526F71D-BEEA-B322-CADF-A9CAC91246E4}"/>
              </a:ext>
            </a:extLst>
          </p:cNvPr>
          <p:cNvCxnSpPr>
            <a:stCxn id="18" idx="3"/>
            <a:endCxn id="28" idx="1"/>
          </p:cNvCxnSpPr>
          <p:nvPr/>
        </p:nvCxnSpPr>
        <p:spPr>
          <a:xfrm>
            <a:off x="3633315" y="2171710"/>
            <a:ext cx="2349012" cy="157805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69AB268-3B12-A452-D883-1EC909ABBF4B}"/>
              </a:ext>
            </a:extLst>
          </p:cNvPr>
          <p:cNvCxnSpPr>
            <a:cxnSpLocks/>
            <a:stCxn id="8" idx="3"/>
            <a:endCxn id="29" idx="1"/>
          </p:cNvCxnSpPr>
          <p:nvPr/>
        </p:nvCxnSpPr>
        <p:spPr>
          <a:xfrm>
            <a:off x="3633315" y="3790879"/>
            <a:ext cx="2398493" cy="182563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A236F17-5286-E8F4-FA89-F2574738DA15}"/>
              </a:ext>
            </a:extLst>
          </p:cNvPr>
          <p:cNvCxnSpPr>
            <a:cxnSpLocks/>
            <a:stCxn id="16" idx="3"/>
            <a:endCxn id="26" idx="1"/>
          </p:cNvCxnSpPr>
          <p:nvPr/>
        </p:nvCxnSpPr>
        <p:spPr>
          <a:xfrm flipV="1">
            <a:off x="3633315" y="2161474"/>
            <a:ext cx="2349012" cy="348919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cylindre, objets en métal, argent, métal&#10;&#10;Le contenu généré par l’IA peut être incorrect.">
            <a:extLst>
              <a:ext uri="{FF2B5EF4-FFF2-40B4-BE49-F238E27FC236}">
                <a16:creationId xmlns:a16="http://schemas.microsoft.com/office/drawing/2014/main" id="{F75E036B-3131-B163-81BD-C5EF4DBEECB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046" t="1747" r="25464" b="2795"/>
          <a:stretch/>
        </p:blipFill>
        <p:spPr>
          <a:xfrm>
            <a:off x="6647313" y="1119064"/>
            <a:ext cx="1071009" cy="153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22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Associe les solides et les photos.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8F41514-5BE2-6828-6C72-10BCE0D371AF}"/>
              </a:ext>
            </a:extLst>
          </p:cNvPr>
          <p:cNvSpPr txBox="1"/>
          <p:nvPr/>
        </p:nvSpPr>
        <p:spPr>
          <a:xfrm>
            <a:off x="3030305" y="5296724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AEB19A42-3E61-237D-E179-F88C2DF8A736}"/>
              </a:ext>
            </a:extLst>
          </p:cNvPr>
          <p:cNvSpPr/>
          <p:nvPr/>
        </p:nvSpPr>
        <p:spPr>
          <a:xfrm>
            <a:off x="1118710" y="5056990"/>
            <a:ext cx="1251231" cy="1187353"/>
          </a:xfrm>
          <a:prstGeom prst="cube">
            <a:avLst>
              <a:gd name="adj" fmla="val 24590"/>
            </a:avLst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C21B07A-3F1B-3C2D-CE33-E10FF177CD5F}"/>
              </a:ext>
            </a:extLst>
          </p:cNvPr>
          <p:cNvSpPr txBox="1"/>
          <p:nvPr/>
        </p:nvSpPr>
        <p:spPr>
          <a:xfrm>
            <a:off x="3030305" y="1817767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473D095-E304-780C-2864-515F16FE70D8}"/>
              </a:ext>
            </a:extLst>
          </p:cNvPr>
          <p:cNvSpPr txBox="1"/>
          <p:nvPr/>
        </p:nvSpPr>
        <p:spPr>
          <a:xfrm>
            <a:off x="3030305" y="3436936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7244927-CD56-B3B3-33DE-7DA68EC44B91}"/>
              </a:ext>
            </a:extLst>
          </p:cNvPr>
          <p:cNvSpPr txBox="1"/>
          <p:nvPr/>
        </p:nvSpPr>
        <p:spPr>
          <a:xfrm>
            <a:off x="5982327" y="1807531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8E084F7-6C64-E6FA-C8EE-50EEBA01F5C6}"/>
              </a:ext>
            </a:extLst>
          </p:cNvPr>
          <p:cNvSpPr txBox="1"/>
          <p:nvPr/>
        </p:nvSpPr>
        <p:spPr>
          <a:xfrm>
            <a:off x="5982327" y="3395818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28F7A8E-B245-7561-C714-8593759CFE2A}"/>
              </a:ext>
            </a:extLst>
          </p:cNvPr>
          <p:cNvSpPr txBox="1"/>
          <p:nvPr/>
        </p:nvSpPr>
        <p:spPr>
          <a:xfrm>
            <a:off x="6031808" y="5262571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</a:t>
            </a:r>
          </a:p>
        </p:txBody>
      </p:sp>
      <p:sp>
        <p:nvSpPr>
          <p:cNvPr id="4" name="Organigramme : Connecteur 3">
            <a:extLst>
              <a:ext uri="{FF2B5EF4-FFF2-40B4-BE49-F238E27FC236}">
                <a16:creationId xmlns:a16="http://schemas.microsoft.com/office/drawing/2014/main" id="{6B982AF8-2C5C-7453-DB1F-0793384C5E99}"/>
              </a:ext>
            </a:extLst>
          </p:cNvPr>
          <p:cNvSpPr/>
          <p:nvPr/>
        </p:nvSpPr>
        <p:spPr>
          <a:xfrm>
            <a:off x="963945" y="1322001"/>
            <a:ext cx="1310363" cy="1310363"/>
          </a:xfrm>
          <a:prstGeom prst="flowChartConnector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90F00A56-43D6-EA01-E80F-C4E80E4075D6}"/>
              </a:ext>
            </a:extLst>
          </p:cNvPr>
          <p:cNvSpPr/>
          <p:nvPr/>
        </p:nvSpPr>
        <p:spPr>
          <a:xfrm>
            <a:off x="872483" y="3221195"/>
            <a:ext cx="1493286" cy="1057132"/>
          </a:xfrm>
          <a:prstGeom prst="cube">
            <a:avLst>
              <a:gd name="adj" fmla="val 31316"/>
            </a:avLst>
          </a:prstGeom>
          <a:solidFill>
            <a:srgbClr val="00B05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0144F2E-3DC0-3446-9F29-F41078660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530" y="1379440"/>
            <a:ext cx="1726906" cy="154342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CF828B6-0A2C-80FF-C69F-526A07F66A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532" y="4975761"/>
            <a:ext cx="1558899" cy="165730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62A35BE-DD98-975E-1067-B0790D90D3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9405" y="3038116"/>
            <a:ext cx="1105369" cy="129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821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8F41514-5BE2-6828-6C72-10BCE0D371AF}"/>
              </a:ext>
            </a:extLst>
          </p:cNvPr>
          <p:cNvSpPr txBox="1"/>
          <p:nvPr/>
        </p:nvSpPr>
        <p:spPr>
          <a:xfrm>
            <a:off x="3030305" y="5296724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AEB19A42-3E61-237D-E179-F88C2DF8A736}"/>
              </a:ext>
            </a:extLst>
          </p:cNvPr>
          <p:cNvSpPr/>
          <p:nvPr/>
        </p:nvSpPr>
        <p:spPr>
          <a:xfrm>
            <a:off x="1118710" y="5056990"/>
            <a:ext cx="1251231" cy="1187353"/>
          </a:xfrm>
          <a:prstGeom prst="cube">
            <a:avLst>
              <a:gd name="adj" fmla="val 24590"/>
            </a:avLst>
          </a:prstGeom>
          <a:solidFill>
            <a:srgbClr val="FFFF0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C21B07A-3F1B-3C2D-CE33-E10FF177CD5F}"/>
              </a:ext>
            </a:extLst>
          </p:cNvPr>
          <p:cNvSpPr txBox="1"/>
          <p:nvPr/>
        </p:nvSpPr>
        <p:spPr>
          <a:xfrm>
            <a:off x="3030305" y="1817767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473D095-E304-780C-2864-515F16FE70D8}"/>
              </a:ext>
            </a:extLst>
          </p:cNvPr>
          <p:cNvSpPr txBox="1"/>
          <p:nvPr/>
        </p:nvSpPr>
        <p:spPr>
          <a:xfrm>
            <a:off x="3030305" y="3436936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7244927-CD56-B3B3-33DE-7DA68EC44B91}"/>
              </a:ext>
            </a:extLst>
          </p:cNvPr>
          <p:cNvSpPr txBox="1"/>
          <p:nvPr/>
        </p:nvSpPr>
        <p:spPr>
          <a:xfrm>
            <a:off x="5982327" y="1807531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8E084F7-6C64-E6FA-C8EE-50EEBA01F5C6}"/>
              </a:ext>
            </a:extLst>
          </p:cNvPr>
          <p:cNvSpPr txBox="1"/>
          <p:nvPr/>
        </p:nvSpPr>
        <p:spPr>
          <a:xfrm>
            <a:off x="5982327" y="3395818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28F7A8E-B245-7561-C714-8593759CFE2A}"/>
              </a:ext>
            </a:extLst>
          </p:cNvPr>
          <p:cNvSpPr txBox="1"/>
          <p:nvPr/>
        </p:nvSpPr>
        <p:spPr>
          <a:xfrm>
            <a:off x="6031808" y="5262571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</a:t>
            </a:r>
          </a:p>
        </p:txBody>
      </p:sp>
      <p:sp>
        <p:nvSpPr>
          <p:cNvPr id="4" name="Organigramme : Connecteur 3">
            <a:extLst>
              <a:ext uri="{FF2B5EF4-FFF2-40B4-BE49-F238E27FC236}">
                <a16:creationId xmlns:a16="http://schemas.microsoft.com/office/drawing/2014/main" id="{6B982AF8-2C5C-7453-DB1F-0793384C5E99}"/>
              </a:ext>
            </a:extLst>
          </p:cNvPr>
          <p:cNvSpPr/>
          <p:nvPr/>
        </p:nvSpPr>
        <p:spPr>
          <a:xfrm>
            <a:off x="963945" y="1322001"/>
            <a:ext cx="1310363" cy="1310363"/>
          </a:xfrm>
          <a:prstGeom prst="flowChartConnector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90F00A56-43D6-EA01-E80F-C4E80E4075D6}"/>
              </a:ext>
            </a:extLst>
          </p:cNvPr>
          <p:cNvSpPr/>
          <p:nvPr/>
        </p:nvSpPr>
        <p:spPr>
          <a:xfrm>
            <a:off x="872483" y="3221195"/>
            <a:ext cx="1493286" cy="1057132"/>
          </a:xfrm>
          <a:prstGeom prst="cube">
            <a:avLst>
              <a:gd name="adj" fmla="val 31316"/>
            </a:avLst>
          </a:prstGeom>
          <a:solidFill>
            <a:srgbClr val="00B050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0144F2E-3DC0-3446-9F29-F41078660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530" y="1379440"/>
            <a:ext cx="1726906" cy="154342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CF828B6-0A2C-80FF-C69F-526A07F66A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532" y="4975761"/>
            <a:ext cx="1558899" cy="1657301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8AC54FB-8D65-1ECB-3E51-F02A0EC55CF8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3633315" y="2171710"/>
            <a:ext cx="2398493" cy="344480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6A20DD8-2961-E37E-B43D-C74A74914E6E}"/>
              </a:ext>
            </a:extLst>
          </p:cNvPr>
          <p:cNvCxnSpPr>
            <a:cxnSpLocks/>
            <a:stCxn id="16" idx="3"/>
            <a:endCxn id="26" idx="1"/>
          </p:cNvCxnSpPr>
          <p:nvPr/>
        </p:nvCxnSpPr>
        <p:spPr>
          <a:xfrm flipV="1">
            <a:off x="3633315" y="2161474"/>
            <a:ext cx="2349012" cy="348919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FBB470F-600F-9D4E-32AD-208A3DBFC928}"/>
              </a:ext>
            </a:extLst>
          </p:cNvPr>
          <p:cNvCxnSpPr>
            <a:cxnSpLocks/>
            <a:stCxn id="8" idx="3"/>
            <a:endCxn id="28" idx="1"/>
          </p:cNvCxnSpPr>
          <p:nvPr/>
        </p:nvCxnSpPr>
        <p:spPr>
          <a:xfrm flipV="1">
            <a:off x="3633315" y="3749761"/>
            <a:ext cx="2349012" cy="4111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CFEA985C-A366-602D-F5AF-187F5DFFBA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9405" y="3038116"/>
            <a:ext cx="1105369" cy="129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5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607</TotalTime>
  <Words>53</Words>
  <Application>Microsoft Office PowerPoint</Application>
  <PresentationFormat>Affichage à l'écran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Associe les solides et les photos. </vt:lpstr>
      <vt:lpstr>Correction</vt:lpstr>
      <vt:lpstr>Associe les solides et les photos.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66</cp:revision>
  <dcterms:created xsi:type="dcterms:W3CDTF">2023-02-07T14:55:57Z</dcterms:created>
  <dcterms:modified xsi:type="dcterms:W3CDTF">2025-09-03T09:49:52Z</dcterms:modified>
</cp:coreProperties>
</file>